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5324" autoAdjust="0"/>
  </p:normalViewPr>
  <p:slideViewPr>
    <p:cSldViewPr snapToGrid="0">
      <p:cViewPr>
        <p:scale>
          <a:sx n="80" d="100"/>
          <a:sy n="80" d="100"/>
        </p:scale>
        <p:origin x="-1458" y="-72"/>
      </p:cViewPr>
      <p:guideLst>
        <p:guide orient="horz" pos="3168"/>
        <p:guide pos="24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en-US"/>
              <a:t>7/23/2015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en-US"/>
              <a:t>7/23/2015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41568" y="3935295"/>
            <a:ext cx="1873263" cy="12898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1119344" y="7733055"/>
            <a:ext cx="3198718" cy="26863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Company N</a:t>
            </a:r>
            <a:r>
              <a:rPr dirty="0" smtClean="0"/>
              <a:t>ame</a:t>
            </a:r>
            <a:endParaRPr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1412875" y="7710215"/>
            <a:ext cx="3198720" cy="314312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B</a:t>
            </a:r>
            <a:r>
              <a:rPr dirty="0" smtClean="0"/>
              <a:t>usiness </a:t>
            </a:r>
            <a:r>
              <a:rPr lang="en-US" dirty="0" smtClean="0"/>
              <a:t>A</a:t>
            </a:r>
            <a:r>
              <a:rPr dirty="0" smtClean="0"/>
              <a:t>ddress</a:t>
            </a:r>
            <a:endParaRPr dirty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341568" y="7017487"/>
            <a:ext cx="1873263" cy="2449242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41566" y="5366315"/>
            <a:ext cx="1873264" cy="1302237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Heading text</a:t>
            </a:r>
            <a:endParaRPr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5529003" y="1871330"/>
            <a:ext cx="1872442" cy="2987248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Heading text</a:t>
            </a:r>
            <a:endParaRPr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529003" y="5173679"/>
            <a:ext cx="1872442" cy="798067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1760063" y="5344626"/>
            <a:ext cx="3082192" cy="263531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Recipient Name</a:t>
            </a:r>
            <a:endParaRPr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341568" y="602729"/>
            <a:ext cx="1873263" cy="7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2" name="Rectangle 21"/>
          <p:cNvSpPr/>
          <p:nvPr userDrawn="1"/>
        </p:nvSpPr>
        <p:spPr>
          <a:xfrm>
            <a:off x="5528594" y="5005003"/>
            <a:ext cx="1873263" cy="7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136176" y="5237901"/>
            <a:ext cx="3082192" cy="476978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Address</a:t>
            </a:r>
            <a:br>
              <a:rPr lang="en-US" dirty="0" smtClean="0"/>
            </a:br>
            <a:r>
              <a:rPr lang="en-US" dirty="0" smtClean="0"/>
              <a:t>City, ST  ZIP Code</a:t>
            </a:r>
            <a:endParaRPr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48702" y="5613736"/>
            <a:ext cx="2310969" cy="496529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[Website]</a:t>
            </a:r>
            <a:br>
              <a:rPr lang="en-US" dirty="0" smtClean="0"/>
            </a:br>
            <a:r>
              <a:rPr lang="en-US" dirty="0" smtClean="0"/>
              <a:t>[Email]</a:t>
            </a:r>
            <a:endParaRPr dirty="0"/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548702" y="8062981"/>
            <a:ext cx="2310969" cy="496529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Tel [Telephone]</a:t>
            </a:r>
            <a:br>
              <a:rPr lang="en-US" dirty="0" smtClean="0"/>
            </a:br>
            <a:r>
              <a:rPr lang="en-US" dirty="0" smtClean="0"/>
              <a:t>Fax [Fax]</a:t>
            </a: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341609" y="1086785"/>
            <a:ext cx="1873178" cy="2697442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4972896" y="2603352"/>
            <a:ext cx="42395" cy="68633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35" name="Rectangle 34"/>
          <p:cNvSpPr/>
          <p:nvPr userDrawn="1"/>
        </p:nvSpPr>
        <p:spPr>
          <a:xfrm>
            <a:off x="4972896" y="627445"/>
            <a:ext cx="42395" cy="16566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5529003" y="6028138"/>
            <a:ext cx="1872442" cy="47334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341977" y="6808010"/>
            <a:ext cx="1872442" cy="47334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35626" y="737469"/>
            <a:ext cx="1872442" cy="1777298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335626" y="2793238"/>
            <a:ext cx="1872442" cy="1885089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335626" y="4692086"/>
            <a:ext cx="1872442" cy="529418"/>
          </a:xfr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37" hasCustomPrompt="1"/>
          </p:nvPr>
        </p:nvSpPr>
        <p:spPr>
          <a:xfrm>
            <a:off x="335626" y="5221504"/>
            <a:ext cx="1872442" cy="810778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cxnSp>
        <p:nvCxnSpPr>
          <p:cNvPr id="35" name="Straight Connector 34" hidden="1"/>
          <p:cNvCxnSpPr/>
          <p:nvPr userDrawn="1"/>
        </p:nvCxnSpPr>
        <p:spPr>
          <a:xfrm>
            <a:off x="2896251" y="1189308"/>
            <a:ext cx="2049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5532535" y="2091490"/>
            <a:ext cx="1888634" cy="880625"/>
          </a:xfrm>
        </p:spPr>
        <p:txBody>
          <a:bodyPr lIns="0" tIns="0" rIns="0" bIns="0" anchor="t">
            <a:noAutofit/>
          </a:bodyPr>
          <a:lstStyle>
            <a:lvl1pPr marL="73152" indent="-73152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quotation</a:t>
            </a:r>
            <a:endParaRPr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2914650" y="6191903"/>
            <a:ext cx="1872442" cy="3274828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8" hasCustomPrompt="1"/>
          </p:nvPr>
        </p:nvSpPr>
        <p:spPr>
          <a:xfrm>
            <a:off x="5529004" y="5641512"/>
            <a:ext cx="1886573" cy="3825219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914650" y="4912242"/>
            <a:ext cx="1872442" cy="976944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3902632" y="1100784"/>
            <a:ext cx="884460" cy="3668358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46" name="Picture Placeholder 4"/>
          <p:cNvSpPr>
            <a:spLocks noGrp="1"/>
          </p:cNvSpPr>
          <p:nvPr>
            <p:ph type="pic" sz="quarter" idx="50"/>
          </p:nvPr>
        </p:nvSpPr>
        <p:spPr>
          <a:xfrm>
            <a:off x="335626" y="6067267"/>
            <a:ext cx="1872442" cy="207084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335626" y="2602421"/>
            <a:ext cx="1872442" cy="47334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5" name="Text Placeholder 12"/>
          <p:cNvSpPr>
            <a:spLocks noGrp="1"/>
          </p:cNvSpPr>
          <p:nvPr>
            <p:ph type="body" sz="quarter" idx="51" hasCustomPrompt="1"/>
          </p:nvPr>
        </p:nvSpPr>
        <p:spPr>
          <a:xfrm>
            <a:off x="2914650" y="5984948"/>
            <a:ext cx="1872442" cy="47334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52" hasCustomPrompt="1"/>
          </p:nvPr>
        </p:nvSpPr>
        <p:spPr>
          <a:xfrm>
            <a:off x="5529004" y="737470"/>
            <a:ext cx="1886573" cy="1051304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63" name="Text Placeholder 12"/>
          <p:cNvSpPr>
            <a:spLocks noGrp="1"/>
          </p:cNvSpPr>
          <p:nvPr>
            <p:ph type="body" sz="quarter" idx="53" hasCustomPrompt="1"/>
          </p:nvPr>
        </p:nvSpPr>
        <p:spPr>
          <a:xfrm>
            <a:off x="5529003" y="1871769"/>
            <a:ext cx="1872442" cy="47334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54" hasCustomPrompt="1"/>
          </p:nvPr>
        </p:nvSpPr>
        <p:spPr>
          <a:xfrm>
            <a:off x="5532535" y="3047493"/>
            <a:ext cx="1888634" cy="364937"/>
          </a:xfrm>
        </p:spPr>
        <p:txBody>
          <a:bodyPr lIns="0" tIns="0" rIns="0" bIns="0" anchor="t">
            <a:noAutofit/>
          </a:bodyPr>
          <a:lstStyle>
            <a:lvl1pPr marL="228600" indent="-137160" algn="l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attribution</a:t>
            </a:r>
            <a:endParaRPr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55" hasCustomPrompt="1"/>
          </p:nvPr>
        </p:nvSpPr>
        <p:spPr>
          <a:xfrm>
            <a:off x="5532535" y="3412430"/>
            <a:ext cx="1888634" cy="880625"/>
          </a:xfrm>
        </p:spPr>
        <p:txBody>
          <a:bodyPr lIns="0" tIns="0" rIns="0" bIns="0" anchor="t">
            <a:noAutofit/>
          </a:bodyPr>
          <a:lstStyle>
            <a:lvl1pPr marL="73152" indent="-73152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quotation</a:t>
            </a:r>
            <a:endParaRPr dirty="0"/>
          </a:p>
        </p:txBody>
      </p:sp>
      <p:sp>
        <p:nvSpPr>
          <p:cNvPr id="66" name="Text Placeholder 21"/>
          <p:cNvSpPr>
            <a:spLocks noGrp="1"/>
          </p:cNvSpPr>
          <p:nvPr>
            <p:ph type="body" sz="quarter" idx="56" hasCustomPrompt="1"/>
          </p:nvPr>
        </p:nvSpPr>
        <p:spPr>
          <a:xfrm>
            <a:off x="5532535" y="4368430"/>
            <a:ext cx="1888634" cy="366836"/>
          </a:xfrm>
        </p:spPr>
        <p:txBody>
          <a:bodyPr lIns="0" tIns="0" rIns="0" bIns="0" anchor="t">
            <a:noAutofit/>
          </a:bodyPr>
          <a:lstStyle>
            <a:lvl1pPr marL="228600" indent="-137160" algn="l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attribution</a:t>
            </a:r>
            <a:endParaRPr dirty="0"/>
          </a:p>
        </p:txBody>
      </p:sp>
      <p:sp>
        <p:nvSpPr>
          <p:cNvPr id="67" name="Text Placeholder 21"/>
          <p:cNvSpPr>
            <a:spLocks noGrp="1"/>
          </p:cNvSpPr>
          <p:nvPr>
            <p:ph type="body" sz="quarter" idx="57" hasCustomPrompt="1"/>
          </p:nvPr>
        </p:nvSpPr>
        <p:spPr>
          <a:xfrm>
            <a:off x="5529004" y="4735268"/>
            <a:ext cx="1886573" cy="631049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68" name="Text Placeholder 12"/>
          <p:cNvSpPr>
            <a:spLocks noGrp="1"/>
          </p:cNvSpPr>
          <p:nvPr>
            <p:ph type="body" sz="quarter" idx="58" hasCustomPrompt="1"/>
          </p:nvPr>
        </p:nvSpPr>
        <p:spPr>
          <a:xfrm>
            <a:off x="5529003" y="5449313"/>
            <a:ext cx="1872442" cy="47334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1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en-US"/>
              <a:t>7/23/2015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9285" y="40546"/>
            <a:ext cx="4210049" cy="17335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4"/>
          <p:cNvGrpSpPr>
            <a:grpSpLocks noChangeAspect="1"/>
          </p:cNvGrpSpPr>
          <p:nvPr/>
        </p:nvGrpSpPr>
        <p:grpSpPr bwMode="auto">
          <a:xfrm>
            <a:off x="846799" y="1933927"/>
            <a:ext cx="6365875" cy="8026400"/>
            <a:chOff x="519" y="1197"/>
            <a:chExt cx="4010" cy="5056"/>
          </a:xfrm>
        </p:grpSpPr>
        <p:sp>
          <p:nvSpPr>
            <p:cNvPr id="2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19" y="1197"/>
              <a:ext cx="3956" cy="5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6" name="Group 205"/>
            <p:cNvGrpSpPr>
              <a:grpSpLocks/>
            </p:cNvGrpSpPr>
            <p:nvPr/>
          </p:nvGrpSpPr>
          <p:grpSpPr bwMode="auto">
            <a:xfrm>
              <a:off x="567" y="1215"/>
              <a:ext cx="3962" cy="3526"/>
              <a:chOff x="567" y="1215"/>
              <a:chExt cx="3962" cy="3526"/>
            </a:xfrm>
          </p:grpSpPr>
          <p:sp>
            <p:nvSpPr>
              <p:cNvPr id="91" name="Rectangle 5"/>
              <p:cNvSpPr>
                <a:spLocks noChangeArrowheads="1"/>
              </p:cNvSpPr>
              <p:nvPr/>
            </p:nvSpPr>
            <p:spPr bwMode="auto">
              <a:xfrm>
                <a:off x="617" y="1228"/>
                <a:ext cx="21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6"/>
              <p:cNvSpPr>
                <a:spLocks noChangeArrowheads="1"/>
              </p:cNvSpPr>
              <p:nvPr/>
            </p:nvSpPr>
            <p:spPr bwMode="auto">
              <a:xfrm>
                <a:off x="770" y="1228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1827" y="1230"/>
                <a:ext cx="66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The Manager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2414" y="123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567" y="1215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Rectangle 10"/>
              <p:cNvSpPr>
                <a:spLocks noChangeArrowheads="1"/>
              </p:cNvSpPr>
              <p:nvPr/>
            </p:nvSpPr>
            <p:spPr bwMode="auto">
              <a:xfrm>
                <a:off x="567" y="121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79" y="1215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1777" y="1227"/>
                <a:ext cx="1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1777" y="121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Rectangle 14"/>
              <p:cNvSpPr>
                <a:spLocks noChangeArrowheads="1"/>
              </p:cNvSpPr>
              <p:nvPr/>
            </p:nvSpPr>
            <p:spPr bwMode="auto">
              <a:xfrm>
                <a:off x="1789" y="1215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Rectangle 15"/>
              <p:cNvSpPr>
                <a:spLocks noChangeArrowheads="1"/>
              </p:cNvSpPr>
              <p:nvPr/>
            </p:nvSpPr>
            <p:spPr bwMode="auto">
              <a:xfrm>
                <a:off x="4517" y="1215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Rectangle 16"/>
              <p:cNvSpPr>
                <a:spLocks noChangeArrowheads="1"/>
              </p:cNvSpPr>
              <p:nvPr/>
            </p:nvSpPr>
            <p:spPr bwMode="auto">
              <a:xfrm>
                <a:off x="4517" y="1215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Rectangle 17"/>
              <p:cNvSpPr>
                <a:spLocks noChangeArrowheads="1"/>
              </p:cNvSpPr>
              <p:nvPr/>
            </p:nvSpPr>
            <p:spPr bwMode="auto">
              <a:xfrm>
                <a:off x="567" y="1228"/>
                <a:ext cx="12" cy="1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Rectangle 18"/>
              <p:cNvSpPr>
                <a:spLocks noChangeArrowheads="1"/>
              </p:cNvSpPr>
              <p:nvPr/>
            </p:nvSpPr>
            <p:spPr bwMode="auto">
              <a:xfrm>
                <a:off x="1777" y="1228"/>
                <a:ext cx="12" cy="1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Rectangle 19"/>
              <p:cNvSpPr>
                <a:spLocks noChangeArrowheads="1"/>
              </p:cNvSpPr>
              <p:nvPr/>
            </p:nvSpPr>
            <p:spPr bwMode="auto">
              <a:xfrm>
                <a:off x="4517" y="1228"/>
                <a:ext cx="12" cy="1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Rectangle 20"/>
              <p:cNvSpPr>
                <a:spLocks noChangeArrowheads="1"/>
              </p:cNvSpPr>
              <p:nvPr/>
            </p:nvSpPr>
            <p:spPr bwMode="auto">
              <a:xfrm>
                <a:off x="617" y="1353"/>
                <a:ext cx="30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Bank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Rectangle 21"/>
              <p:cNvSpPr>
                <a:spLocks noChangeArrowheads="1"/>
              </p:cNvSpPr>
              <p:nvPr/>
            </p:nvSpPr>
            <p:spPr bwMode="auto">
              <a:xfrm>
                <a:off x="859" y="1353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22"/>
              <p:cNvSpPr>
                <a:spLocks noChangeArrowheads="1"/>
              </p:cNvSpPr>
              <p:nvPr/>
            </p:nvSpPr>
            <p:spPr bwMode="auto">
              <a:xfrm>
                <a:off x="887" y="1353"/>
                <a:ext cx="48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address: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23"/>
              <p:cNvSpPr>
                <a:spLocks noChangeArrowheads="1"/>
              </p:cNvSpPr>
              <p:nvPr/>
            </p:nvSpPr>
            <p:spPr bwMode="auto">
              <a:xfrm>
                <a:off x="1297" y="1353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24"/>
              <p:cNvSpPr>
                <a:spLocks noChangeArrowheads="1"/>
              </p:cNvSpPr>
              <p:nvPr/>
            </p:nvSpPr>
            <p:spPr bwMode="auto">
              <a:xfrm>
                <a:off x="617" y="1466"/>
                <a:ext cx="20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(i.e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25"/>
              <p:cNvSpPr>
                <a:spLocks noChangeArrowheads="1"/>
              </p:cNvSpPr>
              <p:nvPr/>
            </p:nvSpPr>
            <p:spPr bwMode="auto">
              <a:xfrm>
                <a:off x="760" y="1466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26"/>
              <p:cNvSpPr>
                <a:spLocks noChangeArrowheads="1"/>
              </p:cNvSpPr>
              <p:nvPr/>
            </p:nvSpPr>
            <p:spPr bwMode="auto">
              <a:xfrm>
                <a:off x="788" y="1466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7"/>
              <p:cNvSpPr>
                <a:spLocks noChangeArrowheads="1"/>
              </p:cNvSpPr>
              <p:nvPr/>
            </p:nvSpPr>
            <p:spPr bwMode="auto">
              <a:xfrm>
                <a:off x="817" y="1466"/>
                <a:ext cx="58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your bank)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8"/>
              <p:cNvSpPr>
                <a:spLocks noChangeArrowheads="1"/>
              </p:cNvSpPr>
              <p:nvPr/>
            </p:nvSpPr>
            <p:spPr bwMode="auto">
              <a:xfrm>
                <a:off x="1319" y="1466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29"/>
              <p:cNvSpPr>
                <a:spLocks noChangeArrowheads="1"/>
              </p:cNvSpPr>
              <p:nvPr/>
            </p:nvSpPr>
            <p:spPr bwMode="auto">
              <a:xfrm>
                <a:off x="1827" y="1355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30"/>
              <p:cNvSpPr>
                <a:spLocks noChangeArrowheads="1"/>
              </p:cNvSpPr>
              <p:nvPr/>
            </p:nvSpPr>
            <p:spPr bwMode="auto">
              <a:xfrm>
                <a:off x="1827" y="1468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31"/>
              <p:cNvSpPr>
                <a:spLocks noChangeArrowheads="1"/>
              </p:cNvSpPr>
              <p:nvPr/>
            </p:nvSpPr>
            <p:spPr bwMode="auto">
              <a:xfrm>
                <a:off x="1827" y="1582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32"/>
              <p:cNvSpPr>
                <a:spLocks noChangeArrowheads="1"/>
              </p:cNvSpPr>
              <p:nvPr/>
            </p:nvSpPr>
            <p:spPr bwMode="auto">
              <a:xfrm>
                <a:off x="1827" y="1695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33"/>
              <p:cNvSpPr>
                <a:spLocks noChangeArrowheads="1"/>
              </p:cNvSpPr>
              <p:nvPr/>
            </p:nvSpPr>
            <p:spPr bwMode="auto">
              <a:xfrm>
                <a:off x="1827" y="1809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34"/>
              <p:cNvSpPr>
                <a:spLocks noChangeArrowheads="1"/>
              </p:cNvSpPr>
              <p:nvPr/>
            </p:nvSpPr>
            <p:spPr bwMode="auto">
              <a:xfrm>
                <a:off x="567" y="134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Rectangle 35"/>
              <p:cNvSpPr>
                <a:spLocks noChangeArrowheads="1"/>
              </p:cNvSpPr>
              <p:nvPr/>
            </p:nvSpPr>
            <p:spPr bwMode="auto">
              <a:xfrm>
                <a:off x="579" y="1341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Rectangle 36"/>
              <p:cNvSpPr>
                <a:spLocks noChangeArrowheads="1"/>
              </p:cNvSpPr>
              <p:nvPr/>
            </p:nvSpPr>
            <p:spPr bwMode="auto">
              <a:xfrm>
                <a:off x="1777" y="134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Rectangle 37"/>
              <p:cNvSpPr>
                <a:spLocks noChangeArrowheads="1"/>
              </p:cNvSpPr>
              <p:nvPr/>
            </p:nvSpPr>
            <p:spPr bwMode="auto">
              <a:xfrm>
                <a:off x="1789" y="1341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Rectangle 38"/>
              <p:cNvSpPr>
                <a:spLocks noChangeArrowheads="1"/>
              </p:cNvSpPr>
              <p:nvPr/>
            </p:nvSpPr>
            <p:spPr bwMode="auto">
              <a:xfrm>
                <a:off x="4517" y="134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Rectangle 39"/>
              <p:cNvSpPr>
                <a:spLocks noChangeArrowheads="1"/>
              </p:cNvSpPr>
              <p:nvPr/>
            </p:nvSpPr>
            <p:spPr bwMode="auto">
              <a:xfrm>
                <a:off x="567" y="1354"/>
                <a:ext cx="12" cy="5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Rectangle 40"/>
              <p:cNvSpPr>
                <a:spLocks noChangeArrowheads="1"/>
              </p:cNvSpPr>
              <p:nvPr/>
            </p:nvSpPr>
            <p:spPr bwMode="auto">
              <a:xfrm>
                <a:off x="1777" y="1354"/>
                <a:ext cx="12" cy="5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Rectangle 41"/>
              <p:cNvSpPr>
                <a:spLocks noChangeArrowheads="1"/>
              </p:cNvSpPr>
              <p:nvPr/>
            </p:nvSpPr>
            <p:spPr bwMode="auto">
              <a:xfrm>
                <a:off x="4517" y="1354"/>
                <a:ext cx="12" cy="5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Rectangle 42"/>
              <p:cNvSpPr>
                <a:spLocks noChangeArrowheads="1"/>
              </p:cNvSpPr>
              <p:nvPr/>
            </p:nvSpPr>
            <p:spPr bwMode="auto">
              <a:xfrm>
                <a:off x="617" y="1933"/>
                <a:ext cx="62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Please pay: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43"/>
              <p:cNvSpPr>
                <a:spLocks noChangeArrowheads="1"/>
              </p:cNvSpPr>
              <p:nvPr/>
            </p:nvSpPr>
            <p:spPr bwMode="auto">
              <a:xfrm>
                <a:off x="1160" y="1933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Rectangle 44"/>
              <p:cNvSpPr>
                <a:spLocks noChangeArrowheads="1"/>
              </p:cNvSpPr>
              <p:nvPr/>
            </p:nvSpPr>
            <p:spPr bwMode="auto">
              <a:xfrm>
                <a:off x="1827" y="1935"/>
                <a:ext cx="334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HSBC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45"/>
              <p:cNvSpPr>
                <a:spLocks noChangeArrowheads="1"/>
              </p:cNvSpPr>
              <p:nvPr/>
            </p:nvSpPr>
            <p:spPr bwMode="auto">
              <a:xfrm>
                <a:off x="2101" y="1935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46"/>
              <p:cNvSpPr>
                <a:spLocks noChangeArrowheads="1"/>
              </p:cNvSpPr>
              <p:nvPr/>
            </p:nvSpPr>
            <p:spPr bwMode="auto">
              <a:xfrm>
                <a:off x="1827" y="2048"/>
                <a:ext cx="59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The Square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47"/>
              <p:cNvSpPr>
                <a:spLocks noChangeArrowheads="1"/>
              </p:cNvSpPr>
              <p:nvPr/>
            </p:nvSpPr>
            <p:spPr bwMode="auto">
              <a:xfrm>
                <a:off x="2343" y="2048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Rectangle 48"/>
              <p:cNvSpPr>
                <a:spLocks noChangeArrowheads="1"/>
              </p:cNvSpPr>
              <p:nvPr/>
            </p:nvSpPr>
            <p:spPr bwMode="auto">
              <a:xfrm>
                <a:off x="1827" y="2162"/>
                <a:ext cx="428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Beeston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49"/>
              <p:cNvSpPr>
                <a:spLocks noChangeArrowheads="1"/>
              </p:cNvSpPr>
              <p:nvPr/>
            </p:nvSpPr>
            <p:spPr bwMode="auto">
              <a:xfrm>
                <a:off x="2189" y="2162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50"/>
              <p:cNvSpPr>
                <a:spLocks noChangeArrowheads="1"/>
              </p:cNvSpPr>
              <p:nvPr/>
            </p:nvSpPr>
            <p:spPr bwMode="auto">
              <a:xfrm>
                <a:off x="1827" y="2275"/>
                <a:ext cx="80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Nottinghamshire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51"/>
              <p:cNvSpPr>
                <a:spLocks noChangeArrowheads="1"/>
              </p:cNvSpPr>
              <p:nvPr/>
            </p:nvSpPr>
            <p:spPr bwMode="auto">
              <a:xfrm>
                <a:off x="2545" y="2275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Rectangle 52"/>
              <p:cNvSpPr>
                <a:spLocks noChangeArrowheads="1"/>
              </p:cNvSpPr>
              <p:nvPr/>
            </p:nvSpPr>
            <p:spPr bwMode="auto">
              <a:xfrm>
                <a:off x="1827" y="2389"/>
                <a:ext cx="49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NG9 2AN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Rectangle 53"/>
              <p:cNvSpPr>
                <a:spLocks noChangeArrowheads="1"/>
              </p:cNvSpPr>
              <p:nvPr/>
            </p:nvSpPr>
            <p:spPr bwMode="auto">
              <a:xfrm>
                <a:off x="2249" y="2389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54"/>
              <p:cNvSpPr>
                <a:spLocks noChangeArrowheads="1"/>
              </p:cNvSpPr>
              <p:nvPr/>
            </p:nvSpPr>
            <p:spPr bwMode="auto">
              <a:xfrm>
                <a:off x="1827" y="2502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55"/>
              <p:cNvSpPr>
                <a:spLocks noChangeArrowheads="1"/>
              </p:cNvSpPr>
              <p:nvPr/>
            </p:nvSpPr>
            <p:spPr bwMode="auto">
              <a:xfrm>
                <a:off x="567" y="1920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Rectangle 56"/>
              <p:cNvSpPr>
                <a:spLocks noChangeArrowheads="1"/>
              </p:cNvSpPr>
              <p:nvPr/>
            </p:nvSpPr>
            <p:spPr bwMode="auto">
              <a:xfrm>
                <a:off x="579" y="1920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Rectangle 57"/>
              <p:cNvSpPr>
                <a:spLocks noChangeArrowheads="1"/>
              </p:cNvSpPr>
              <p:nvPr/>
            </p:nvSpPr>
            <p:spPr bwMode="auto">
              <a:xfrm>
                <a:off x="1777" y="1920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Rectangle 58"/>
              <p:cNvSpPr>
                <a:spLocks noChangeArrowheads="1"/>
              </p:cNvSpPr>
              <p:nvPr/>
            </p:nvSpPr>
            <p:spPr bwMode="auto">
              <a:xfrm>
                <a:off x="1789" y="1920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Rectangle 59"/>
              <p:cNvSpPr>
                <a:spLocks noChangeArrowheads="1"/>
              </p:cNvSpPr>
              <p:nvPr/>
            </p:nvSpPr>
            <p:spPr bwMode="auto">
              <a:xfrm>
                <a:off x="4517" y="1920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Rectangle 60"/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12" cy="6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Rectangle 61"/>
              <p:cNvSpPr>
                <a:spLocks noChangeArrowheads="1"/>
              </p:cNvSpPr>
              <p:nvPr/>
            </p:nvSpPr>
            <p:spPr bwMode="auto">
              <a:xfrm>
                <a:off x="1777" y="1933"/>
                <a:ext cx="12" cy="6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Rectangle 62"/>
              <p:cNvSpPr>
                <a:spLocks noChangeArrowheads="1"/>
              </p:cNvSpPr>
              <p:nvPr/>
            </p:nvSpPr>
            <p:spPr bwMode="auto">
              <a:xfrm>
                <a:off x="4517" y="1933"/>
                <a:ext cx="12" cy="6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Rectangle 63"/>
              <p:cNvSpPr>
                <a:spLocks noChangeArrowheads="1"/>
              </p:cNvSpPr>
              <p:nvPr/>
            </p:nvSpPr>
            <p:spPr bwMode="auto">
              <a:xfrm>
                <a:off x="617" y="2625"/>
                <a:ext cx="8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For the credit of: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64"/>
              <p:cNvSpPr>
                <a:spLocks noChangeArrowheads="1"/>
              </p:cNvSpPr>
              <p:nvPr/>
            </p:nvSpPr>
            <p:spPr bwMode="auto">
              <a:xfrm>
                <a:off x="1401" y="2625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65"/>
              <p:cNvSpPr>
                <a:spLocks noChangeArrowheads="1"/>
              </p:cNvSpPr>
              <p:nvPr/>
            </p:nvSpPr>
            <p:spPr bwMode="auto">
              <a:xfrm>
                <a:off x="1827" y="2627"/>
                <a:ext cx="66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Toton Tigers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66"/>
              <p:cNvSpPr>
                <a:spLocks noChangeArrowheads="1"/>
              </p:cNvSpPr>
              <p:nvPr/>
            </p:nvSpPr>
            <p:spPr bwMode="auto">
              <a:xfrm>
                <a:off x="2409" y="2627"/>
                <a:ext cx="576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FC Monthly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67"/>
              <p:cNvSpPr>
                <a:spLocks noChangeArrowheads="1"/>
              </p:cNvSpPr>
              <p:nvPr/>
            </p:nvSpPr>
            <p:spPr bwMode="auto">
              <a:xfrm>
                <a:off x="2912" y="2627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68"/>
              <p:cNvSpPr>
                <a:spLocks noChangeArrowheads="1"/>
              </p:cNvSpPr>
              <p:nvPr/>
            </p:nvSpPr>
            <p:spPr bwMode="auto">
              <a:xfrm>
                <a:off x="2940" y="2627"/>
                <a:ext cx="226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Fee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69"/>
              <p:cNvSpPr>
                <a:spLocks noChangeArrowheads="1"/>
              </p:cNvSpPr>
              <p:nvPr/>
            </p:nvSpPr>
            <p:spPr bwMode="auto">
              <a:xfrm>
                <a:off x="3111" y="2627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70"/>
              <p:cNvSpPr>
                <a:spLocks noChangeArrowheads="1"/>
              </p:cNvSpPr>
              <p:nvPr/>
            </p:nvSpPr>
            <p:spPr bwMode="auto">
              <a:xfrm>
                <a:off x="1827" y="2741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71"/>
              <p:cNvSpPr>
                <a:spLocks noChangeArrowheads="1"/>
              </p:cNvSpPr>
              <p:nvPr/>
            </p:nvSpPr>
            <p:spPr bwMode="auto">
              <a:xfrm>
                <a:off x="567" y="2614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Rectangle 72"/>
              <p:cNvSpPr>
                <a:spLocks noChangeArrowheads="1"/>
              </p:cNvSpPr>
              <p:nvPr/>
            </p:nvSpPr>
            <p:spPr bwMode="auto">
              <a:xfrm>
                <a:off x="579" y="2614"/>
                <a:ext cx="1198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Rectangle 73"/>
              <p:cNvSpPr>
                <a:spLocks noChangeArrowheads="1"/>
              </p:cNvSpPr>
              <p:nvPr/>
            </p:nvSpPr>
            <p:spPr bwMode="auto">
              <a:xfrm>
                <a:off x="1777" y="2614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Rectangle 74"/>
              <p:cNvSpPr>
                <a:spLocks noChangeArrowheads="1"/>
              </p:cNvSpPr>
              <p:nvPr/>
            </p:nvSpPr>
            <p:spPr bwMode="auto">
              <a:xfrm>
                <a:off x="1789" y="2614"/>
                <a:ext cx="2728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Rectangle 75"/>
              <p:cNvSpPr>
                <a:spLocks noChangeArrowheads="1"/>
              </p:cNvSpPr>
              <p:nvPr/>
            </p:nvSpPr>
            <p:spPr bwMode="auto">
              <a:xfrm>
                <a:off x="4517" y="2614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Rectangle 76"/>
              <p:cNvSpPr>
                <a:spLocks noChangeArrowheads="1"/>
              </p:cNvSpPr>
              <p:nvPr/>
            </p:nvSpPr>
            <p:spPr bwMode="auto">
              <a:xfrm>
                <a:off x="567" y="2626"/>
                <a:ext cx="12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Rectangle 77"/>
              <p:cNvSpPr>
                <a:spLocks noChangeArrowheads="1"/>
              </p:cNvSpPr>
              <p:nvPr/>
            </p:nvSpPr>
            <p:spPr bwMode="auto">
              <a:xfrm>
                <a:off x="1777" y="2626"/>
                <a:ext cx="12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Rectangle 78"/>
              <p:cNvSpPr>
                <a:spLocks noChangeArrowheads="1"/>
              </p:cNvSpPr>
              <p:nvPr/>
            </p:nvSpPr>
            <p:spPr bwMode="auto">
              <a:xfrm>
                <a:off x="4517" y="2626"/>
                <a:ext cx="12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Rectangle 79"/>
              <p:cNvSpPr>
                <a:spLocks noChangeArrowheads="1"/>
              </p:cNvSpPr>
              <p:nvPr/>
            </p:nvSpPr>
            <p:spPr bwMode="auto">
              <a:xfrm>
                <a:off x="617" y="2865"/>
                <a:ext cx="39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Bank 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Rectangle 80"/>
              <p:cNvSpPr>
                <a:spLocks noChangeArrowheads="1"/>
              </p:cNvSpPr>
              <p:nvPr/>
            </p:nvSpPr>
            <p:spPr bwMode="auto">
              <a:xfrm>
                <a:off x="947" y="2865"/>
                <a:ext cx="35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etails: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Rectangle 81"/>
              <p:cNvSpPr>
                <a:spLocks noChangeArrowheads="1"/>
              </p:cNvSpPr>
              <p:nvPr/>
            </p:nvSpPr>
            <p:spPr bwMode="auto">
              <a:xfrm>
                <a:off x="1231" y="2865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Rectangle 82"/>
              <p:cNvSpPr>
                <a:spLocks noChangeArrowheads="1"/>
              </p:cNvSpPr>
              <p:nvPr/>
            </p:nvSpPr>
            <p:spPr bwMode="auto">
              <a:xfrm>
                <a:off x="1827" y="2865"/>
                <a:ext cx="55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Sort code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Rectangle 83"/>
              <p:cNvSpPr>
                <a:spLocks noChangeArrowheads="1"/>
              </p:cNvSpPr>
              <p:nvPr/>
            </p:nvSpPr>
            <p:spPr bwMode="auto">
              <a:xfrm>
                <a:off x="2310" y="2865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Rectangle 84"/>
              <p:cNvSpPr>
                <a:spLocks noChangeArrowheads="1"/>
              </p:cNvSpPr>
              <p:nvPr/>
            </p:nvSpPr>
            <p:spPr bwMode="auto">
              <a:xfrm>
                <a:off x="2419" y="2865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Rectangle 85"/>
              <p:cNvSpPr>
                <a:spLocks noChangeArrowheads="1"/>
              </p:cNvSpPr>
              <p:nvPr/>
            </p:nvSpPr>
            <p:spPr bwMode="auto">
              <a:xfrm>
                <a:off x="2715" y="2865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Rectangle 86"/>
              <p:cNvSpPr>
                <a:spLocks noChangeArrowheads="1"/>
              </p:cNvSpPr>
              <p:nvPr/>
            </p:nvSpPr>
            <p:spPr bwMode="auto">
              <a:xfrm>
                <a:off x="2743" y="2867"/>
                <a:ext cx="163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Rectangle 87"/>
              <p:cNvSpPr>
                <a:spLocks noChangeArrowheads="1"/>
              </p:cNvSpPr>
              <p:nvPr/>
            </p:nvSpPr>
            <p:spPr bwMode="auto">
              <a:xfrm>
                <a:off x="2853" y="2867"/>
                <a:ext cx="8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ectangle 88"/>
              <p:cNvSpPr>
                <a:spLocks noChangeArrowheads="1"/>
              </p:cNvSpPr>
              <p:nvPr/>
            </p:nvSpPr>
            <p:spPr bwMode="auto">
              <a:xfrm>
                <a:off x="2886" y="2867"/>
                <a:ext cx="163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Rectangle 89"/>
              <p:cNvSpPr>
                <a:spLocks noChangeArrowheads="1"/>
              </p:cNvSpPr>
              <p:nvPr/>
            </p:nvSpPr>
            <p:spPr bwMode="auto">
              <a:xfrm>
                <a:off x="2996" y="2867"/>
                <a:ext cx="8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Rectangle 90"/>
              <p:cNvSpPr>
                <a:spLocks noChangeArrowheads="1"/>
              </p:cNvSpPr>
              <p:nvPr/>
            </p:nvSpPr>
            <p:spPr bwMode="auto">
              <a:xfrm>
                <a:off x="3028" y="2867"/>
                <a:ext cx="163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Rectangle 91"/>
              <p:cNvSpPr>
                <a:spLocks noChangeArrowheads="1"/>
              </p:cNvSpPr>
              <p:nvPr/>
            </p:nvSpPr>
            <p:spPr bwMode="auto">
              <a:xfrm>
                <a:off x="3137" y="2865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Rectangle 92"/>
              <p:cNvSpPr>
                <a:spLocks noChangeArrowheads="1"/>
              </p:cNvSpPr>
              <p:nvPr/>
            </p:nvSpPr>
            <p:spPr bwMode="auto">
              <a:xfrm>
                <a:off x="1827" y="2978"/>
                <a:ext cx="42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Accoun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Rectangle 93"/>
              <p:cNvSpPr>
                <a:spLocks noChangeArrowheads="1"/>
              </p:cNvSpPr>
              <p:nvPr/>
            </p:nvSpPr>
            <p:spPr bwMode="auto">
              <a:xfrm>
                <a:off x="2188" y="2978"/>
                <a:ext cx="1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 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94"/>
              <p:cNvSpPr>
                <a:spLocks noChangeArrowheads="1"/>
              </p:cNvSpPr>
              <p:nvPr/>
            </p:nvSpPr>
            <p:spPr bwMode="auto">
              <a:xfrm>
                <a:off x="2309" y="2978"/>
                <a:ext cx="36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umber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Rectangle 95"/>
              <p:cNvSpPr>
                <a:spLocks noChangeArrowheads="1"/>
              </p:cNvSpPr>
              <p:nvPr/>
            </p:nvSpPr>
            <p:spPr bwMode="auto">
              <a:xfrm>
                <a:off x="2610" y="298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Rectangle 96"/>
              <p:cNvSpPr>
                <a:spLocks noChangeArrowheads="1"/>
              </p:cNvSpPr>
              <p:nvPr/>
            </p:nvSpPr>
            <p:spPr bwMode="auto">
              <a:xfrm>
                <a:off x="2638" y="298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Rectangle 97"/>
              <p:cNvSpPr>
                <a:spLocks noChangeArrowheads="1"/>
              </p:cNvSpPr>
              <p:nvPr/>
            </p:nvSpPr>
            <p:spPr bwMode="auto">
              <a:xfrm>
                <a:off x="2715" y="298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Rectangle 98"/>
              <p:cNvSpPr>
                <a:spLocks noChangeArrowheads="1"/>
              </p:cNvSpPr>
              <p:nvPr/>
            </p:nvSpPr>
            <p:spPr bwMode="auto">
              <a:xfrm>
                <a:off x="2743" y="2980"/>
                <a:ext cx="510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12116871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" name="Rectangle 99"/>
              <p:cNvSpPr>
                <a:spLocks noChangeArrowheads="1"/>
              </p:cNvSpPr>
              <p:nvPr/>
            </p:nvSpPr>
            <p:spPr bwMode="auto">
              <a:xfrm>
                <a:off x="3182" y="298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ectangle 100"/>
              <p:cNvSpPr>
                <a:spLocks noChangeArrowheads="1"/>
              </p:cNvSpPr>
              <p:nvPr/>
            </p:nvSpPr>
            <p:spPr bwMode="auto">
              <a:xfrm>
                <a:off x="1827" y="309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ectangle 101"/>
              <p:cNvSpPr>
                <a:spLocks noChangeArrowheads="1"/>
              </p:cNvSpPr>
              <p:nvPr/>
            </p:nvSpPr>
            <p:spPr bwMode="auto">
              <a:xfrm>
                <a:off x="567" y="2852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102"/>
              <p:cNvSpPr>
                <a:spLocks noChangeArrowheads="1"/>
              </p:cNvSpPr>
              <p:nvPr/>
            </p:nvSpPr>
            <p:spPr bwMode="auto">
              <a:xfrm>
                <a:off x="579" y="2852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103"/>
              <p:cNvSpPr>
                <a:spLocks noChangeArrowheads="1"/>
              </p:cNvSpPr>
              <p:nvPr/>
            </p:nvSpPr>
            <p:spPr bwMode="auto">
              <a:xfrm>
                <a:off x="1777" y="2852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104"/>
              <p:cNvSpPr>
                <a:spLocks noChangeArrowheads="1"/>
              </p:cNvSpPr>
              <p:nvPr/>
            </p:nvSpPr>
            <p:spPr bwMode="auto">
              <a:xfrm>
                <a:off x="1789" y="2852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105"/>
              <p:cNvSpPr>
                <a:spLocks noChangeArrowheads="1"/>
              </p:cNvSpPr>
              <p:nvPr/>
            </p:nvSpPr>
            <p:spPr bwMode="auto">
              <a:xfrm>
                <a:off x="4517" y="2852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106"/>
              <p:cNvSpPr>
                <a:spLocks noChangeArrowheads="1"/>
              </p:cNvSpPr>
              <p:nvPr/>
            </p:nvSpPr>
            <p:spPr bwMode="auto">
              <a:xfrm>
                <a:off x="567" y="2865"/>
                <a:ext cx="12" cy="32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107"/>
              <p:cNvSpPr>
                <a:spLocks noChangeArrowheads="1"/>
              </p:cNvSpPr>
              <p:nvPr/>
            </p:nvSpPr>
            <p:spPr bwMode="auto">
              <a:xfrm>
                <a:off x="1777" y="2865"/>
                <a:ext cx="12" cy="32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108"/>
              <p:cNvSpPr>
                <a:spLocks noChangeArrowheads="1"/>
              </p:cNvSpPr>
              <p:nvPr/>
            </p:nvSpPr>
            <p:spPr bwMode="auto">
              <a:xfrm>
                <a:off x="4517" y="2865"/>
                <a:ext cx="12" cy="32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109"/>
              <p:cNvSpPr>
                <a:spLocks noChangeArrowheads="1"/>
              </p:cNvSpPr>
              <p:nvPr/>
            </p:nvSpPr>
            <p:spPr bwMode="auto">
              <a:xfrm>
                <a:off x="617" y="3198"/>
                <a:ext cx="6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The sum of: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ectangle 110"/>
              <p:cNvSpPr>
                <a:spLocks noChangeArrowheads="1"/>
              </p:cNvSpPr>
              <p:nvPr/>
            </p:nvSpPr>
            <p:spPr bwMode="auto">
              <a:xfrm>
                <a:off x="1177" y="3198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ectangle 111"/>
              <p:cNvSpPr>
                <a:spLocks noChangeArrowheads="1"/>
              </p:cNvSpPr>
              <p:nvPr/>
            </p:nvSpPr>
            <p:spPr bwMode="auto">
              <a:xfrm>
                <a:off x="617" y="3314"/>
                <a:ext cx="567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* delete as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ectangle 112"/>
              <p:cNvSpPr>
                <a:spLocks noChangeArrowheads="1"/>
              </p:cNvSpPr>
              <p:nvPr/>
            </p:nvSpPr>
            <p:spPr bwMode="auto">
              <a:xfrm>
                <a:off x="1112" y="3314"/>
                <a:ext cx="163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Rectangle 113"/>
              <p:cNvSpPr>
                <a:spLocks noChangeArrowheads="1"/>
              </p:cNvSpPr>
              <p:nvPr/>
            </p:nvSpPr>
            <p:spPr bwMode="auto">
              <a:xfrm>
                <a:off x="1221" y="3314"/>
                <a:ext cx="459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propriate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114"/>
              <p:cNvSpPr>
                <a:spLocks noChangeArrowheads="1"/>
              </p:cNvSpPr>
              <p:nvPr/>
            </p:nvSpPr>
            <p:spPr bwMode="auto">
              <a:xfrm>
                <a:off x="1610" y="3314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Rectangle 115"/>
              <p:cNvSpPr>
                <a:spLocks noChangeArrowheads="1"/>
              </p:cNvSpPr>
              <p:nvPr/>
            </p:nvSpPr>
            <p:spPr bwMode="auto">
              <a:xfrm>
                <a:off x="1827" y="3198"/>
                <a:ext cx="52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Amount £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Rectangle 116"/>
              <p:cNvSpPr>
                <a:spLocks noChangeArrowheads="1"/>
              </p:cNvSpPr>
              <p:nvPr/>
            </p:nvSpPr>
            <p:spPr bwMode="auto">
              <a:xfrm>
                <a:off x="2282" y="320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Rectangle 117"/>
              <p:cNvSpPr>
                <a:spLocks noChangeArrowheads="1"/>
              </p:cNvSpPr>
              <p:nvPr/>
            </p:nvSpPr>
            <p:spPr bwMode="auto">
              <a:xfrm>
                <a:off x="2310" y="3200"/>
                <a:ext cx="540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15.00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Rectangle 118"/>
              <p:cNvSpPr>
                <a:spLocks noChangeArrowheads="1"/>
              </p:cNvSpPr>
              <p:nvPr/>
            </p:nvSpPr>
            <p:spPr bwMode="auto">
              <a:xfrm>
                <a:off x="2776" y="320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119"/>
              <p:cNvSpPr>
                <a:spLocks noChangeArrowheads="1"/>
              </p:cNvSpPr>
              <p:nvPr/>
            </p:nvSpPr>
            <p:spPr bwMode="auto">
              <a:xfrm>
                <a:off x="2804" y="3200"/>
                <a:ext cx="8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Rectangle 120"/>
              <p:cNvSpPr>
                <a:spLocks noChangeArrowheads="1"/>
              </p:cNvSpPr>
              <p:nvPr/>
            </p:nvSpPr>
            <p:spPr bwMode="auto">
              <a:xfrm>
                <a:off x="2836" y="3200"/>
                <a:ext cx="747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Fifteen Pounds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" name="Rectangle 121"/>
              <p:cNvSpPr>
                <a:spLocks noChangeArrowheads="1"/>
              </p:cNvSpPr>
              <p:nvPr/>
            </p:nvSpPr>
            <p:spPr bwMode="auto">
              <a:xfrm>
                <a:off x="3501" y="3200"/>
                <a:ext cx="8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" name="Rectangle 122"/>
              <p:cNvSpPr>
                <a:spLocks noChangeArrowheads="1"/>
              </p:cNvSpPr>
              <p:nvPr/>
            </p:nvSpPr>
            <p:spPr bwMode="auto">
              <a:xfrm>
                <a:off x="3533" y="320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" name="Rectangle 123"/>
              <p:cNvSpPr>
                <a:spLocks noChangeArrowheads="1"/>
              </p:cNvSpPr>
              <p:nvPr/>
            </p:nvSpPr>
            <p:spPr bwMode="auto">
              <a:xfrm>
                <a:off x="1827" y="3312"/>
                <a:ext cx="52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Amount £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Rectangle 124"/>
              <p:cNvSpPr>
                <a:spLocks noChangeArrowheads="1"/>
              </p:cNvSpPr>
              <p:nvPr/>
            </p:nvSpPr>
            <p:spPr bwMode="auto">
              <a:xfrm>
                <a:off x="2282" y="3314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Rectangle 125"/>
              <p:cNvSpPr>
                <a:spLocks noChangeArrowheads="1"/>
              </p:cNvSpPr>
              <p:nvPr/>
            </p:nvSpPr>
            <p:spPr bwMode="auto">
              <a:xfrm>
                <a:off x="2310" y="3314"/>
                <a:ext cx="10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Rectangle 126"/>
              <p:cNvSpPr>
                <a:spLocks noChangeArrowheads="1"/>
              </p:cNvSpPr>
              <p:nvPr/>
            </p:nvSpPr>
            <p:spPr bwMode="auto">
              <a:xfrm>
                <a:off x="2365" y="3314"/>
                <a:ext cx="10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Rectangle 127"/>
              <p:cNvSpPr>
                <a:spLocks noChangeArrowheads="1"/>
              </p:cNvSpPr>
              <p:nvPr/>
            </p:nvSpPr>
            <p:spPr bwMode="auto">
              <a:xfrm>
                <a:off x="2420" y="3314"/>
                <a:ext cx="487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.00         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Rectangle 128"/>
              <p:cNvSpPr>
                <a:spLocks noChangeArrowheads="1"/>
              </p:cNvSpPr>
              <p:nvPr/>
            </p:nvSpPr>
            <p:spPr bwMode="auto">
              <a:xfrm>
                <a:off x="2835" y="3314"/>
                <a:ext cx="271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Five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Rectangle 129"/>
              <p:cNvSpPr>
                <a:spLocks noChangeArrowheads="1"/>
              </p:cNvSpPr>
              <p:nvPr/>
            </p:nvSpPr>
            <p:spPr bwMode="auto">
              <a:xfrm>
                <a:off x="3049" y="3314"/>
                <a:ext cx="434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Pounds)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Rectangle 130"/>
              <p:cNvSpPr>
                <a:spLocks noChangeArrowheads="1"/>
              </p:cNvSpPr>
              <p:nvPr/>
            </p:nvSpPr>
            <p:spPr bwMode="auto">
              <a:xfrm>
                <a:off x="3417" y="3314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Rectangle 131"/>
              <p:cNvSpPr>
                <a:spLocks noChangeArrowheads="1"/>
              </p:cNvSpPr>
              <p:nvPr/>
            </p:nvSpPr>
            <p:spPr bwMode="auto">
              <a:xfrm>
                <a:off x="1827" y="3427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Rectangle 132"/>
              <p:cNvSpPr>
                <a:spLocks noChangeArrowheads="1"/>
              </p:cNvSpPr>
              <p:nvPr/>
            </p:nvSpPr>
            <p:spPr bwMode="auto">
              <a:xfrm>
                <a:off x="567" y="3186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Rectangle 133"/>
              <p:cNvSpPr>
                <a:spLocks noChangeArrowheads="1"/>
              </p:cNvSpPr>
              <p:nvPr/>
            </p:nvSpPr>
            <p:spPr bwMode="auto">
              <a:xfrm>
                <a:off x="579" y="3186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134"/>
              <p:cNvSpPr>
                <a:spLocks noChangeArrowheads="1"/>
              </p:cNvSpPr>
              <p:nvPr/>
            </p:nvSpPr>
            <p:spPr bwMode="auto">
              <a:xfrm>
                <a:off x="1777" y="3186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135"/>
              <p:cNvSpPr>
                <a:spLocks noChangeArrowheads="1"/>
              </p:cNvSpPr>
              <p:nvPr/>
            </p:nvSpPr>
            <p:spPr bwMode="auto">
              <a:xfrm>
                <a:off x="1789" y="3186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136"/>
              <p:cNvSpPr>
                <a:spLocks noChangeArrowheads="1"/>
              </p:cNvSpPr>
              <p:nvPr/>
            </p:nvSpPr>
            <p:spPr bwMode="auto">
              <a:xfrm>
                <a:off x="4517" y="3186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Rectangle 137"/>
              <p:cNvSpPr>
                <a:spLocks noChangeArrowheads="1"/>
              </p:cNvSpPr>
              <p:nvPr/>
            </p:nvSpPr>
            <p:spPr bwMode="auto">
              <a:xfrm>
                <a:off x="567" y="3199"/>
                <a:ext cx="12" cy="3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138"/>
              <p:cNvSpPr>
                <a:spLocks noChangeArrowheads="1"/>
              </p:cNvSpPr>
              <p:nvPr/>
            </p:nvSpPr>
            <p:spPr bwMode="auto">
              <a:xfrm>
                <a:off x="1777" y="3199"/>
                <a:ext cx="12" cy="3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Rectangle 139"/>
              <p:cNvSpPr>
                <a:spLocks noChangeArrowheads="1"/>
              </p:cNvSpPr>
              <p:nvPr/>
            </p:nvSpPr>
            <p:spPr bwMode="auto">
              <a:xfrm>
                <a:off x="4517" y="3199"/>
                <a:ext cx="12" cy="3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140"/>
              <p:cNvSpPr>
                <a:spLocks noChangeArrowheads="1"/>
              </p:cNvSpPr>
              <p:nvPr/>
            </p:nvSpPr>
            <p:spPr bwMode="auto">
              <a:xfrm>
                <a:off x="617" y="3552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142"/>
              <p:cNvSpPr>
                <a:spLocks noChangeArrowheads="1"/>
              </p:cNvSpPr>
              <p:nvPr/>
            </p:nvSpPr>
            <p:spPr bwMode="auto">
              <a:xfrm>
                <a:off x="1337" y="3666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Rectangle 145"/>
              <p:cNvSpPr>
                <a:spLocks noChangeArrowheads="1"/>
              </p:cNvSpPr>
              <p:nvPr/>
            </p:nvSpPr>
            <p:spPr bwMode="auto">
              <a:xfrm>
                <a:off x="1478" y="3664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147"/>
              <p:cNvSpPr>
                <a:spLocks noChangeArrowheads="1"/>
              </p:cNvSpPr>
              <p:nvPr/>
            </p:nvSpPr>
            <p:spPr bwMode="auto">
              <a:xfrm>
                <a:off x="2015" y="3664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148"/>
              <p:cNvSpPr>
                <a:spLocks noChangeArrowheads="1"/>
              </p:cNvSpPr>
              <p:nvPr/>
            </p:nvSpPr>
            <p:spPr bwMode="auto">
              <a:xfrm>
                <a:off x="2042" y="366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149"/>
              <p:cNvSpPr>
                <a:spLocks noChangeArrowheads="1"/>
              </p:cNvSpPr>
              <p:nvPr/>
            </p:nvSpPr>
            <p:spPr bwMode="auto">
              <a:xfrm>
                <a:off x="2262" y="3664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" name="Rectangle 153"/>
              <p:cNvSpPr>
                <a:spLocks noChangeArrowheads="1"/>
              </p:cNvSpPr>
              <p:nvPr/>
            </p:nvSpPr>
            <p:spPr bwMode="auto">
              <a:xfrm>
                <a:off x="3205" y="3666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154"/>
              <p:cNvSpPr>
                <a:spLocks noChangeArrowheads="1"/>
              </p:cNvSpPr>
              <p:nvPr/>
            </p:nvSpPr>
            <p:spPr bwMode="auto">
              <a:xfrm>
                <a:off x="3232" y="366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Rectangle 156"/>
              <p:cNvSpPr>
                <a:spLocks noChangeArrowheads="1"/>
              </p:cNvSpPr>
              <p:nvPr/>
            </p:nvSpPr>
            <p:spPr bwMode="auto">
              <a:xfrm>
                <a:off x="3346" y="3664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Rectangle 161"/>
              <p:cNvSpPr>
                <a:spLocks noChangeArrowheads="1"/>
              </p:cNvSpPr>
              <p:nvPr/>
            </p:nvSpPr>
            <p:spPr bwMode="auto">
              <a:xfrm>
                <a:off x="1801" y="3779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" name="Rectangle 162"/>
              <p:cNvSpPr>
                <a:spLocks noChangeArrowheads="1"/>
              </p:cNvSpPr>
              <p:nvPr/>
            </p:nvSpPr>
            <p:spPr bwMode="auto">
              <a:xfrm>
                <a:off x="617" y="3893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Rectangle 163"/>
              <p:cNvSpPr>
                <a:spLocks noChangeArrowheads="1"/>
              </p:cNvSpPr>
              <p:nvPr/>
            </p:nvSpPr>
            <p:spPr bwMode="auto">
              <a:xfrm>
                <a:off x="617" y="4006"/>
                <a:ext cx="289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" name="Rectangle 164"/>
              <p:cNvSpPr>
                <a:spLocks noChangeArrowheads="1"/>
              </p:cNvSpPr>
              <p:nvPr/>
            </p:nvSpPr>
            <p:spPr bwMode="auto">
              <a:xfrm>
                <a:off x="848" y="4006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" name="Rectangle 165"/>
              <p:cNvSpPr>
                <a:spLocks noChangeArrowheads="1"/>
              </p:cNvSpPr>
              <p:nvPr/>
            </p:nvSpPr>
            <p:spPr bwMode="auto">
              <a:xfrm>
                <a:off x="876" y="4006"/>
                <a:ext cx="18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Rectangle 166"/>
              <p:cNvSpPr>
                <a:spLocks noChangeArrowheads="1"/>
              </p:cNvSpPr>
              <p:nvPr/>
            </p:nvSpPr>
            <p:spPr bwMode="auto">
              <a:xfrm>
                <a:off x="1007" y="4006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Rectangle 167"/>
              <p:cNvSpPr>
                <a:spLocks noChangeArrowheads="1"/>
              </p:cNvSpPr>
              <p:nvPr/>
            </p:nvSpPr>
            <p:spPr bwMode="auto">
              <a:xfrm>
                <a:off x="1035" y="4006"/>
                <a:ext cx="996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account accordingly: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Rectangle 168"/>
              <p:cNvSpPr>
                <a:spLocks noChangeArrowheads="1"/>
              </p:cNvSpPr>
              <p:nvPr/>
            </p:nvSpPr>
            <p:spPr bwMode="auto">
              <a:xfrm>
                <a:off x="1934" y="4006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" name="Rectangle 169"/>
              <p:cNvSpPr>
                <a:spLocks noChangeArrowheads="1"/>
              </p:cNvSpPr>
              <p:nvPr/>
            </p:nvSpPr>
            <p:spPr bwMode="auto">
              <a:xfrm>
                <a:off x="617" y="4120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Rectangle 170"/>
              <p:cNvSpPr>
                <a:spLocks noChangeArrowheads="1"/>
              </p:cNvSpPr>
              <p:nvPr/>
            </p:nvSpPr>
            <p:spPr bwMode="auto">
              <a:xfrm>
                <a:off x="567" y="3539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Rectangle 171"/>
              <p:cNvSpPr>
                <a:spLocks noChangeArrowheads="1"/>
              </p:cNvSpPr>
              <p:nvPr/>
            </p:nvSpPr>
            <p:spPr bwMode="auto">
              <a:xfrm>
                <a:off x="579" y="3539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Rectangle 172"/>
              <p:cNvSpPr>
                <a:spLocks noChangeArrowheads="1"/>
              </p:cNvSpPr>
              <p:nvPr/>
            </p:nvSpPr>
            <p:spPr bwMode="auto">
              <a:xfrm>
                <a:off x="1777" y="3539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Rectangle 173"/>
              <p:cNvSpPr>
                <a:spLocks noChangeArrowheads="1"/>
              </p:cNvSpPr>
              <p:nvPr/>
            </p:nvSpPr>
            <p:spPr bwMode="auto">
              <a:xfrm>
                <a:off x="1789" y="3539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Rectangle 174"/>
              <p:cNvSpPr>
                <a:spLocks noChangeArrowheads="1"/>
              </p:cNvSpPr>
              <p:nvPr/>
            </p:nvSpPr>
            <p:spPr bwMode="auto">
              <a:xfrm>
                <a:off x="4517" y="3539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Rectangle 175"/>
              <p:cNvSpPr>
                <a:spLocks noChangeArrowheads="1"/>
              </p:cNvSpPr>
              <p:nvPr/>
            </p:nvSpPr>
            <p:spPr bwMode="auto">
              <a:xfrm>
                <a:off x="567" y="3552"/>
                <a:ext cx="12" cy="6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Rectangle 176"/>
              <p:cNvSpPr>
                <a:spLocks noChangeArrowheads="1"/>
              </p:cNvSpPr>
              <p:nvPr/>
            </p:nvSpPr>
            <p:spPr bwMode="auto">
              <a:xfrm>
                <a:off x="4517" y="3552"/>
                <a:ext cx="12" cy="6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177"/>
              <p:cNvSpPr>
                <a:spLocks noChangeArrowheads="1"/>
              </p:cNvSpPr>
              <p:nvPr/>
            </p:nvSpPr>
            <p:spPr bwMode="auto">
              <a:xfrm>
                <a:off x="617" y="4244"/>
                <a:ext cx="49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Account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Rectangle 178"/>
              <p:cNvSpPr>
                <a:spLocks noChangeArrowheads="1"/>
              </p:cNvSpPr>
              <p:nvPr/>
            </p:nvSpPr>
            <p:spPr bwMode="auto">
              <a:xfrm>
                <a:off x="1039" y="4244"/>
                <a:ext cx="51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 be deb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ectangle 179"/>
              <p:cNvSpPr>
                <a:spLocks noChangeArrowheads="1"/>
              </p:cNvSpPr>
              <p:nvPr/>
            </p:nvSpPr>
            <p:spPr bwMode="auto">
              <a:xfrm>
                <a:off x="1478" y="4244"/>
                <a:ext cx="26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ited: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Rectangle 180"/>
              <p:cNvSpPr>
                <a:spLocks noChangeArrowheads="1"/>
              </p:cNvSpPr>
              <p:nvPr/>
            </p:nvSpPr>
            <p:spPr bwMode="auto">
              <a:xfrm>
                <a:off x="1686" y="4244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Rectangle 181"/>
              <p:cNvSpPr>
                <a:spLocks noChangeArrowheads="1"/>
              </p:cNvSpPr>
              <p:nvPr/>
            </p:nvSpPr>
            <p:spPr bwMode="auto">
              <a:xfrm>
                <a:off x="1827" y="4246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Rectangle 182"/>
              <p:cNvSpPr>
                <a:spLocks noChangeArrowheads="1"/>
              </p:cNvSpPr>
              <p:nvPr/>
            </p:nvSpPr>
            <p:spPr bwMode="auto">
              <a:xfrm>
                <a:off x="1827" y="4359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Rectangle 183"/>
              <p:cNvSpPr>
                <a:spLocks noChangeArrowheads="1"/>
              </p:cNvSpPr>
              <p:nvPr/>
            </p:nvSpPr>
            <p:spPr bwMode="auto">
              <a:xfrm>
                <a:off x="567" y="423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Rectangle 184"/>
              <p:cNvSpPr>
                <a:spLocks noChangeArrowheads="1"/>
              </p:cNvSpPr>
              <p:nvPr/>
            </p:nvSpPr>
            <p:spPr bwMode="auto">
              <a:xfrm>
                <a:off x="579" y="4231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Rectangle 185"/>
              <p:cNvSpPr>
                <a:spLocks noChangeArrowheads="1"/>
              </p:cNvSpPr>
              <p:nvPr/>
            </p:nvSpPr>
            <p:spPr bwMode="auto">
              <a:xfrm>
                <a:off x="1777" y="4243"/>
                <a:ext cx="12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Rectangle 186"/>
              <p:cNvSpPr>
                <a:spLocks noChangeArrowheads="1"/>
              </p:cNvSpPr>
              <p:nvPr/>
            </p:nvSpPr>
            <p:spPr bwMode="auto">
              <a:xfrm>
                <a:off x="1777" y="4231"/>
                <a:ext cx="12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Rectangle 187"/>
              <p:cNvSpPr>
                <a:spLocks noChangeArrowheads="1"/>
              </p:cNvSpPr>
              <p:nvPr/>
            </p:nvSpPr>
            <p:spPr bwMode="auto">
              <a:xfrm>
                <a:off x="1789" y="4231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Rectangle 188"/>
              <p:cNvSpPr>
                <a:spLocks noChangeArrowheads="1"/>
              </p:cNvSpPr>
              <p:nvPr/>
            </p:nvSpPr>
            <p:spPr bwMode="auto">
              <a:xfrm>
                <a:off x="4517" y="423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Rectangle 189"/>
              <p:cNvSpPr>
                <a:spLocks noChangeArrowheads="1"/>
              </p:cNvSpPr>
              <p:nvPr/>
            </p:nvSpPr>
            <p:spPr bwMode="auto">
              <a:xfrm>
                <a:off x="567" y="4244"/>
                <a:ext cx="12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Rectangle 190"/>
              <p:cNvSpPr>
                <a:spLocks noChangeArrowheads="1"/>
              </p:cNvSpPr>
              <p:nvPr/>
            </p:nvSpPr>
            <p:spPr bwMode="auto">
              <a:xfrm>
                <a:off x="1777" y="4244"/>
                <a:ext cx="12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Rectangle 191"/>
              <p:cNvSpPr>
                <a:spLocks noChangeArrowheads="1"/>
              </p:cNvSpPr>
              <p:nvPr/>
            </p:nvSpPr>
            <p:spPr bwMode="auto">
              <a:xfrm>
                <a:off x="4517" y="4244"/>
                <a:ext cx="12" cy="22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Rectangle 192"/>
              <p:cNvSpPr>
                <a:spLocks noChangeArrowheads="1"/>
              </p:cNvSpPr>
              <p:nvPr/>
            </p:nvSpPr>
            <p:spPr bwMode="auto">
              <a:xfrm>
                <a:off x="617" y="4483"/>
                <a:ext cx="56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Sort code: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Rectangle 193"/>
              <p:cNvSpPr>
                <a:spLocks noChangeArrowheads="1"/>
              </p:cNvSpPr>
              <p:nvPr/>
            </p:nvSpPr>
            <p:spPr bwMode="auto">
              <a:xfrm>
                <a:off x="1106" y="4483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Rectangle 194"/>
              <p:cNvSpPr>
                <a:spLocks noChangeArrowheads="1"/>
              </p:cNvSpPr>
              <p:nvPr/>
            </p:nvSpPr>
            <p:spPr bwMode="auto">
              <a:xfrm>
                <a:off x="1209" y="4483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" name="Rectangle 195"/>
              <p:cNvSpPr>
                <a:spLocks noChangeArrowheads="1"/>
              </p:cNvSpPr>
              <p:nvPr/>
            </p:nvSpPr>
            <p:spPr bwMode="auto">
              <a:xfrm>
                <a:off x="617" y="4596"/>
                <a:ext cx="7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Rectangle 196"/>
              <p:cNvSpPr>
                <a:spLocks noChangeArrowheads="1"/>
              </p:cNvSpPr>
              <p:nvPr/>
            </p:nvSpPr>
            <p:spPr bwMode="auto">
              <a:xfrm>
                <a:off x="1827" y="4485"/>
                <a:ext cx="75" cy="1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" name="Rectangle 197"/>
              <p:cNvSpPr>
                <a:spLocks noChangeArrowheads="1"/>
              </p:cNvSpPr>
              <p:nvPr/>
            </p:nvSpPr>
            <p:spPr bwMode="auto">
              <a:xfrm>
                <a:off x="567" y="447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Rectangle 198"/>
              <p:cNvSpPr>
                <a:spLocks noChangeArrowheads="1"/>
              </p:cNvSpPr>
              <p:nvPr/>
            </p:nvSpPr>
            <p:spPr bwMode="auto">
              <a:xfrm>
                <a:off x="579" y="4471"/>
                <a:ext cx="119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Rectangle 199"/>
              <p:cNvSpPr>
                <a:spLocks noChangeArrowheads="1"/>
              </p:cNvSpPr>
              <p:nvPr/>
            </p:nvSpPr>
            <p:spPr bwMode="auto">
              <a:xfrm>
                <a:off x="1777" y="447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Rectangle 200"/>
              <p:cNvSpPr>
                <a:spLocks noChangeArrowheads="1"/>
              </p:cNvSpPr>
              <p:nvPr/>
            </p:nvSpPr>
            <p:spPr bwMode="auto">
              <a:xfrm>
                <a:off x="1789" y="4471"/>
                <a:ext cx="2728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Rectangle 201"/>
              <p:cNvSpPr>
                <a:spLocks noChangeArrowheads="1"/>
              </p:cNvSpPr>
              <p:nvPr/>
            </p:nvSpPr>
            <p:spPr bwMode="auto">
              <a:xfrm>
                <a:off x="4517" y="4471"/>
                <a:ext cx="12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Rectangle 202"/>
              <p:cNvSpPr>
                <a:spLocks noChangeArrowheads="1"/>
              </p:cNvSpPr>
              <p:nvPr/>
            </p:nvSpPr>
            <p:spPr bwMode="auto">
              <a:xfrm>
                <a:off x="567" y="4484"/>
                <a:ext cx="12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Rectangle 203"/>
              <p:cNvSpPr>
                <a:spLocks noChangeArrowheads="1"/>
              </p:cNvSpPr>
              <p:nvPr/>
            </p:nvSpPr>
            <p:spPr bwMode="auto">
              <a:xfrm>
                <a:off x="1777" y="4484"/>
                <a:ext cx="12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Rectangle 204"/>
              <p:cNvSpPr>
                <a:spLocks noChangeArrowheads="1"/>
              </p:cNvSpPr>
              <p:nvPr/>
            </p:nvSpPr>
            <p:spPr bwMode="auto">
              <a:xfrm>
                <a:off x="4517" y="4484"/>
                <a:ext cx="12" cy="2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7" name="Rectangle 206"/>
            <p:cNvSpPr>
              <a:spLocks noChangeArrowheads="1"/>
            </p:cNvSpPr>
            <p:nvPr/>
          </p:nvSpPr>
          <p:spPr bwMode="auto">
            <a:xfrm>
              <a:off x="617" y="4722"/>
              <a:ext cx="90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Account number: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07"/>
            <p:cNvSpPr>
              <a:spLocks noChangeArrowheads="1"/>
            </p:cNvSpPr>
            <p:nvPr/>
          </p:nvSpPr>
          <p:spPr bwMode="auto">
            <a:xfrm>
              <a:off x="1434" y="4722"/>
              <a:ext cx="7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08"/>
            <p:cNvSpPr>
              <a:spLocks noChangeArrowheads="1"/>
            </p:cNvSpPr>
            <p:nvPr/>
          </p:nvSpPr>
          <p:spPr bwMode="auto">
            <a:xfrm>
              <a:off x="1827" y="4724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09"/>
            <p:cNvSpPr>
              <a:spLocks noChangeArrowheads="1"/>
            </p:cNvSpPr>
            <p:nvPr/>
          </p:nvSpPr>
          <p:spPr bwMode="auto">
            <a:xfrm>
              <a:off x="1827" y="4838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10"/>
            <p:cNvSpPr>
              <a:spLocks noChangeArrowheads="1"/>
            </p:cNvSpPr>
            <p:nvPr/>
          </p:nvSpPr>
          <p:spPr bwMode="auto">
            <a:xfrm>
              <a:off x="567" y="471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11"/>
            <p:cNvSpPr>
              <a:spLocks noChangeArrowheads="1"/>
            </p:cNvSpPr>
            <p:nvPr/>
          </p:nvSpPr>
          <p:spPr bwMode="auto">
            <a:xfrm>
              <a:off x="579" y="4710"/>
              <a:ext cx="119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212"/>
            <p:cNvSpPr>
              <a:spLocks noChangeArrowheads="1"/>
            </p:cNvSpPr>
            <p:nvPr/>
          </p:nvSpPr>
          <p:spPr bwMode="auto">
            <a:xfrm>
              <a:off x="1777" y="471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213"/>
            <p:cNvSpPr>
              <a:spLocks noChangeArrowheads="1"/>
            </p:cNvSpPr>
            <p:nvPr/>
          </p:nvSpPr>
          <p:spPr bwMode="auto">
            <a:xfrm>
              <a:off x="1789" y="4710"/>
              <a:ext cx="272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214"/>
            <p:cNvSpPr>
              <a:spLocks noChangeArrowheads="1"/>
            </p:cNvSpPr>
            <p:nvPr/>
          </p:nvSpPr>
          <p:spPr bwMode="auto">
            <a:xfrm>
              <a:off x="4517" y="471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215"/>
            <p:cNvSpPr>
              <a:spLocks noChangeArrowheads="1"/>
            </p:cNvSpPr>
            <p:nvPr/>
          </p:nvSpPr>
          <p:spPr bwMode="auto">
            <a:xfrm>
              <a:off x="567" y="4722"/>
              <a:ext cx="12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216"/>
            <p:cNvSpPr>
              <a:spLocks noChangeArrowheads="1"/>
            </p:cNvSpPr>
            <p:nvPr/>
          </p:nvSpPr>
          <p:spPr bwMode="auto">
            <a:xfrm>
              <a:off x="1777" y="4722"/>
              <a:ext cx="12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217"/>
            <p:cNvSpPr>
              <a:spLocks noChangeArrowheads="1"/>
            </p:cNvSpPr>
            <p:nvPr/>
          </p:nvSpPr>
          <p:spPr bwMode="auto">
            <a:xfrm>
              <a:off x="4517" y="4722"/>
              <a:ext cx="12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218"/>
            <p:cNvSpPr>
              <a:spLocks noChangeArrowheads="1"/>
            </p:cNvSpPr>
            <p:nvPr/>
          </p:nvSpPr>
          <p:spPr bwMode="auto">
            <a:xfrm>
              <a:off x="617" y="4961"/>
              <a:ext cx="4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Team /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19"/>
            <p:cNvSpPr>
              <a:spLocks noChangeArrowheads="1"/>
            </p:cNvSpPr>
            <p:nvPr/>
          </p:nvSpPr>
          <p:spPr bwMode="auto">
            <a:xfrm>
              <a:off x="958" y="4961"/>
              <a:ext cx="44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Player 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20"/>
            <p:cNvSpPr>
              <a:spLocks noChangeArrowheads="1"/>
            </p:cNvSpPr>
            <p:nvPr/>
          </p:nvSpPr>
          <p:spPr bwMode="auto">
            <a:xfrm>
              <a:off x="1336" y="4961"/>
              <a:ext cx="45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urname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21"/>
            <p:cNvSpPr>
              <a:spLocks noChangeArrowheads="1"/>
            </p:cNvSpPr>
            <p:nvPr/>
          </p:nvSpPr>
          <p:spPr bwMode="auto">
            <a:xfrm>
              <a:off x="617" y="5074"/>
              <a:ext cx="1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22"/>
            <p:cNvSpPr>
              <a:spLocks noChangeArrowheads="1"/>
            </p:cNvSpPr>
            <p:nvPr/>
          </p:nvSpPr>
          <p:spPr bwMode="auto">
            <a:xfrm>
              <a:off x="688" y="5074"/>
              <a:ext cx="5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eference: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23"/>
            <p:cNvSpPr>
              <a:spLocks noChangeArrowheads="1"/>
            </p:cNvSpPr>
            <p:nvPr/>
          </p:nvSpPr>
          <p:spPr bwMode="auto">
            <a:xfrm>
              <a:off x="1127" y="5076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224"/>
            <p:cNvSpPr>
              <a:spLocks noChangeArrowheads="1"/>
            </p:cNvSpPr>
            <p:nvPr/>
          </p:nvSpPr>
          <p:spPr bwMode="auto">
            <a:xfrm>
              <a:off x="617" y="5190"/>
              <a:ext cx="118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e.g. U11 Orange / Jones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225"/>
            <p:cNvSpPr>
              <a:spLocks noChangeArrowheads="1"/>
            </p:cNvSpPr>
            <p:nvPr/>
          </p:nvSpPr>
          <p:spPr bwMode="auto">
            <a:xfrm>
              <a:off x="1693" y="5190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226"/>
            <p:cNvSpPr>
              <a:spLocks noChangeArrowheads="1"/>
            </p:cNvSpPr>
            <p:nvPr/>
          </p:nvSpPr>
          <p:spPr bwMode="auto">
            <a:xfrm>
              <a:off x="617" y="5301"/>
              <a:ext cx="7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227"/>
            <p:cNvSpPr>
              <a:spLocks noChangeArrowheads="1"/>
            </p:cNvSpPr>
            <p:nvPr/>
          </p:nvSpPr>
          <p:spPr bwMode="auto">
            <a:xfrm>
              <a:off x="1827" y="4963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228"/>
            <p:cNvSpPr>
              <a:spLocks noChangeArrowheads="1"/>
            </p:cNvSpPr>
            <p:nvPr/>
          </p:nvSpPr>
          <p:spPr bwMode="auto">
            <a:xfrm>
              <a:off x="567" y="4949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229"/>
            <p:cNvSpPr>
              <a:spLocks noChangeArrowheads="1"/>
            </p:cNvSpPr>
            <p:nvPr/>
          </p:nvSpPr>
          <p:spPr bwMode="auto">
            <a:xfrm>
              <a:off x="579" y="4949"/>
              <a:ext cx="119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230"/>
            <p:cNvSpPr>
              <a:spLocks noChangeArrowheads="1"/>
            </p:cNvSpPr>
            <p:nvPr/>
          </p:nvSpPr>
          <p:spPr bwMode="auto">
            <a:xfrm>
              <a:off x="1777" y="4949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231"/>
            <p:cNvSpPr>
              <a:spLocks noChangeArrowheads="1"/>
            </p:cNvSpPr>
            <p:nvPr/>
          </p:nvSpPr>
          <p:spPr bwMode="auto">
            <a:xfrm>
              <a:off x="1789" y="4949"/>
              <a:ext cx="272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232"/>
            <p:cNvSpPr>
              <a:spLocks noChangeArrowheads="1"/>
            </p:cNvSpPr>
            <p:nvPr/>
          </p:nvSpPr>
          <p:spPr bwMode="auto">
            <a:xfrm>
              <a:off x="4517" y="4949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233"/>
            <p:cNvSpPr>
              <a:spLocks noChangeArrowheads="1"/>
            </p:cNvSpPr>
            <p:nvPr/>
          </p:nvSpPr>
          <p:spPr bwMode="auto">
            <a:xfrm>
              <a:off x="567" y="4962"/>
              <a:ext cx="12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234"/>
            <p:cNvSpPr>
              <a:spLocks noChangeArrowheads="1"/>
            </p:cNvSpPr>
            <p:nvPr/>
          </p:nvSpPr>
          <p:spPr bwMode="auto">
            <a:xfrm>
              <a:off x="1777" y="4962"/>
              <a:ext cx="12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235"/>
            <p:cNvSpPr>
              <a:spLocks noChangeArrowheads="1"/>
            </p:cNvSpPr>
            <p:nvPr/>
          </p:nvSpPr>
          <p:spPr bwMode="auto">
            <a:xfrm>
              <a:off x="4517" y="4962"/>
              <a:ext cx="12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236"/>
            <p:cNvSpPr>
              <a:spLocks noChangeArrowheads="1"/>
            </p:cNvSpPr>
            <p:nvPr/>
          </p:nvSpPr>
          <p:spPr bwMode="auto">
            <a:xfrm>
              <a:off x="617" y="5427"/>
              <a:ext cx="56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Signature: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237"/>
            <p:cNvSpPr>
              <a:spLocks noChangeArrowheads="1"/>
            </p:cNvSpPr>
            <p:nvPr/>
          </p:nvSpPr>
          <p:spPr bwMode="auto">
            <a:xfrm>
              <a:off x="1106" y="5427"/>
              <a:ext cx="7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238"/>
            <p:cNvSpPr>
              <a:spLocks noChangeArrowheads="1"/>
            </p:cNvSpPr>
            <p:nvPr/>
          </p:nvSpPr>
          <p:spPr bwMode="auto">
            <a:xfrm>
              <a:off x="1827" y="5429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239"/>
            <p:cNvSpPr>
              <a:spLocks noChangeArrowheads="1"/>
            </p:cNvSpPr>
            <p:nvPr/>
          </p:nvSpPr>
          <p:spPr bwMode="auto">
            <a:xfrm>
              <a:off x="1827" y="5543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240"/>
            <p:cNvSpPr>
              <a:spLocks noChangeArrowheads="1"/>
            </p:cNvSpPr>
            <p:nvPr/>
          </p:nvSpPr>
          <p:spPr bwMode="auto">
            <a:xfrm>
              <a:off x="1827" y="5656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241"/>
            <p:cNvSpPr>
              <a:spLocks noChangeArrowheads="1"/>
            </p:cNvSpPr>
            <p:nvPr/>
          </p:nvSpPr>
          <p:spPr bwMode="auto">
            <a:xfrm>
              <a:off x="567" y="5415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242"/>
            <p:cNvSpPr>
              <a:spLocks noChangeArrowheads="1"/>
            </p:cNvSpPr>
            <p:nvPr/>
          </p:nvSpPr>
          <p:spPr bwMode="auto">
            <a:xfrm>
              <a:off x="579" y="5415"/>
              <a:ext cx="119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243"/>
            <p:cNvSpPr>
              <a:spLocks noChangeArrowheads="1"/>
            </p:cNvSpPr>
            <p:nvPr/>
          </p:nvSpPr>
          <p:spPr bwMode="auto">
            <a:xfrm>
              <a:off x="1777" y="5415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Rectangle 244"/>
            <p:cNvSpPr>
              <a:spLocks noChangeArrowheads="1"/>
            </p:cNvSpPr>
            <p:nvPr/>
          </p:nvSpPr>
          <p:spPr bwMode="auto">
            <a:xfrm>
              <a:off x="1789" y="5415"/>
              <a:ext cx="272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Rectangle 245"/>
            <p:cNvSpPr>
              <a:spLocks noChangeArrowheads="1"/>
            </p:cNvSpPr>
            <p:nvPr/>
          </p:nvSpPr>
          <p:spPr bwMode="auto">
            <a:xfrm>
              <a:off x="4517" y="5415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246"/>
            <p:cNvSpPr>
              <a:spLocks noChangeArrowheads="1"/>
            </p:cNvSpPr>
            <p:nvPr/>
          </p:nvSpPr>
          <p:spPr bwMode="auto">
            <a:xfrm>
              <a:off x="567" y="5428"/>
              <a:ext cx="12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Rectangle 247"/>
            <p:cNvSpPr>
              <a:spLocks noChangeArrowheads="1"/>
            </p:cNvSpPr>
            <p:nvPr/>
          </p:nvSpPr>
          <p:spPr bwMode="auto">
            <a:xfrm>
              <a:off x="1777" y="5428"/>
              <a:ext cx="12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248"/>
            <p:cNvSpPr>
              <a:spLocks noChangeArrowheads="1"/>
            </p:cNvSpPr>
            <p:nvPr/>
          </p:nvSpPr>
          <p:spPr bwMode="auto">
            <a:xfrm>
              <a:off x="4517" y="5428"/>
              <a:ext cx="12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249"/>
            <p:cNvSpPr>
              <a:spLocks noChangeArrowheads="1"/>
            </p:cNvSpPr>
            <p:nvPr/>
          </p:nvSpPr>
          <p:spPr bwMode="auto">
            <a:xfrm>
              <a:off x="617" y="5780"/>
              <a:ext cx="3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Date: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250"/>
            <p:cNvSpPr>
              <a:spLocks noChangeArrowheads="1"/>
            </p:cNvSpPr>
            <p:nvPr/>
          </p:nvSpPr>
          <p:spPr bwMode="auto">
            <a:xfrm>
              <a:off x="864" y="5780"/>
              <a:ext cx="7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251"/>
            <p:cNvSpPr>
              <a:spLocks noChangeArrowheads="1"/>
            </p:cNvSpPr>
            <p:nvPr/>
          </p:nvSpPr>
          <p:spPr bwMode="auto">
            <a:xfrm>
              <a:off x="1827" y="5782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252"/>
            <p:cNvSpPr>
              <a:spLocks noChangeArrowheads="1"/>
            </p:cNvSpPr>
            <p:nvPr/>
          </p:nvSpPr>
          <p:spPr bwMode="auto">
            <a:xfrm>
              <a:off x="1827" y="5895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253"/>
            <p:cNvSpPr>
              <a:spLocks noChangeArrowheads="1"/>
            </p:cNvSpPr>
            <p:nvPr/>
          </p:nvSpPr>
          <p:spPr bwMode="auto">
            <a:xfrm>
              <a:off x="1827" y="6008"/>
              <a:ext cx="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254"/>
            <p:cNvSpPr>
              <a:spLocks noChangeArrowheads="1"/>
            </p:cNvSpPr>
            <p:nvPr/>
          </p:nvSpPr>
          <p:spPr bwMode="auto">
            <a:xfrm>
              <a:off x="567" y="5768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255"/>
            <p:cNvSpPr>
              <a:spLocks noChangeArrowheads="1"/>
            </p:cNvSpPr>
            <p:nvPr/>
          </p:nvSpPr>
          <p:spPr bwMode="auto">
            <a:xfrm>
              <a:off x="579" y="5768"/>
              <a:ext cx="119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Rectangle 256"/>
            <p:cNvSpPr>
              <a:spLocks noChangeArrowheads="1"/>
            </p:cNvSpPr>
            <p:nvPr/>
          </p:nvSpPr>
          <p:spPr bwMode="auto">
            <a:xfrm>
              <a:off x="1777" y="5768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257"/>
            <p:cNvSpPr>
              <a:spLocks noChangeArrowheads="1"/>
            </p:cNvSpPr>
            <p:nvPr/>
          </p:nvSpPr>
          <p:spPr bwMode="auto">
            <a:xfrm>
              <a:off x="1789" y="5768"/>
              <a:ext cx="272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Rectangle 258"/>
            <p:cNvSpPr>
              <a:spLocks noChangeArrowheads="1"/>
            </p:cNvSpPr>
            <p:nvPr/>
          </p:nvSpPr>
          <p:spPr bwMode="auto">
            <a:xfrm>
              <a:off x="4517" y="5768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259"/>
            <p:cNvSpPr>
              <a:spLocks noChangeArrowheads="1"/>
            </p:cNvSpPr>
            <p:nvPr/>
          </p:nvSpPr>
          <p:spPr bwMode="auto">
            <a:xfrm>
              <a:off x="567" y="5781"/>
              <a:ext cx="12" cy="3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260"/>
            <p:cNvSpPr>
              <a:spLocks noChangeArrowheads="1"/>
            </p:cNvSpPr>
            <p:nvPr/>
          </p:nvSpPr>
          <p:spPr bwMode="auto">
            <a:xfrm>
              <a:off x="567" y="612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261"/>
            <p:cNvSpPr>
              <a:spLocks noChangeArrowheads="1"/>
            </p:cNvSpPr>
            <p:nvPr/>
          </p:nvSpPr>
          <p:spPr bwMode="auto">
            <a:xfrm>
              <a:off x="567" y="612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Rectangle 262"/>
            <p:cNvSpPr>
              <a:spLocks noChangeArrowheads="1"/>
            </p:cNvSpPr>
            <p:nvPr/>
          </p:nvSpPr>
          <p:spPr bwMode="auto">
            <a:xfrm>
              <a:off x="579" y="6120"/>
              <a:ext cx="119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Rectangle 263"/>
            <p:cNvSpPr>
              <a:spLocks noChangeArrowheads="1"/>
            </p:cNvSpPr>
            <p:nvPr/>
          </p:nvSpPr>
          <p:spPr bwMode="auto">
            <a:xfrm>
              <a:off x="1777" y="5781"/>
              <a:ext cx="12" cy="3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264"/>
            <p:cNvSpPr>
              <a:spLocks noChangeArrowheads="1"/>
            </p:cNvSpPr>
            <p:nvPr/>
          </p:nvSpPr>
          <p:spPr bwMode="auto">
            <a:xfrm>
              <a:off x="1777" y="612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Rectangle 265"/>
            <p:cNvSpPr>
              <a:spLocks noChangeArrowheads="1"/>
            </p:cNvSpPr>
            <p:nvPr/>
          </p:nvSpPr>
          <p:spPr bwMode="auto">
            <a:xfrm>
              <a:off x="1789" y="6120"/>
              <a:ext cx="272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266"/>
            <p:cNvSpPr>
              <a:spLocks noChangeArrowheads="1"/>
            </p:cNvSpPr>
            <p:nvPr/>
          </p:nvSpPr>
          <p:spPr bwMode="auto">
            <a:xfrm>
              <a:off x="4517" y="5781"/>
              <a:ext cx="12" cy="3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Rectangle 267"/>
            <p:cNvSpPr>
              <a:spLocks noChangeArrowheads="1"/>
            </p:cNvSpPr>
            <p:nvPr/>
          </p:nvSpPr>
          <p:spPr bwMode="auto">
            <a:xfrm>
              <a:off x="4517" y="612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268"/>
            <p:cNvSpPr>
              <a:spLocks noChangeArrowheads="1"/>
            </p:cNvSpPr>
            <p:nvPr/>
          </p:nvSpPr>
          <p:spPr bwMode="auto">
            <a:xfrm>
              <a:off x="4517" y="612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Rectangle 269"/>
            <p:cNvSpPr>
              <a:spLocks noChangeArrowheads="1"/>
            </p:cNvSpPr>
            <p:nvPr/>
          </p:nvSpPr>
          <p:spPr bwMode="auto">
            <a:xfrm>
              <a:off x="617" y="6133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1" name="TextBox 290"/>
          <p:cNvSpPr txBox="1"/>
          <p:nvPr/>
        </p:nvSpPr>
        <p:spPr>
          <a:xfrm>
            <a:off x="942049" y="5787122"/>
            <a:ext cx="6251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Commencing on </a:t>
            </a:r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1</a:t>
            </a:r>
            <a:r>
              <a:rPr lang="en-GB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day of the month after signing for </a:t>
            </a:r>
            <a:r>
              <a:rPr lang="en-GB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Toton</a:t>
            </a:r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Tigers  and then the 1</a:t>
            </a:r>
            <a:r>
              <a:rPr lang="en-GB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day of the month thereafter until further notice </a:t>
            </a:r>
            <a:endParaRPr lang="en-GB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1210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 Brochure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 Brochure 11 x 8.5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2013-07-31T14:07:30Z</dcterms:created>
  <dcterms:modified xsi:type="dcterms:W3CDTF">2015-07-23T07:40:36Z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